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ee77d56f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ee77d56f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cdfd44a7d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1cdfd44a7d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how to perform cervical palpation and how to record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Chart?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which occur in the cervix during the menstrual cycle can be recognised by feeling your cervix  with your fingers (called Cervical Palpation).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many women cervical palpation gives them useful backup information in identifying the beginning and end of the fertile phase.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useful additional check when a woman observes very little mucus.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should I check my cervix?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Wait for your period to finish.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the cervix about the same time every day, but not immediately after getting up in the morning or after a bowel motion. In the evening or in the shower are good times. You only need to check your cervix once a day.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I observe changes in the Cervix?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one or two fingers into your vagina. A normal standing position, a slight squat or with one leg raised on a chair (rather like inserting a tampon) is recommended. Use the same position every day to check your cervix.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should I observe?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Position - is the cervix low, raised or in between?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Feel- is it firm (like the tip of your nose) or soft (like your lips)?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Opening- is it open or closed?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Tilt- is it back, front or up? (Don’t worry if you find tilt more difficult 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observe).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the fertile phase (4 - 5 days before ovulation) the cervix can be: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Higher in the vagina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Softer to feel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More open at the dimple felt at the entrance to the cervix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ef55b65d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ef55b65d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overview of session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cdfd44a7d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cdfd44a7d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the client agree to session objectives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Educator to follow up on issues raised from second appointment if any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5055f3c6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45055f3c6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through your chart check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ce04d88e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ce04d88e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the client to apply the pre ov and post ov </a:t>
            </a:r>
            <a:r>
              <a:rPr lang="en"/>
              <a:t>guidelines if not already done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ce04d88e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ce04d88e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the client to identify and mark on the chart temp rise, luteal length, cycle length and carry over the X from the previous slide.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ce04d88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ce04d88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in the correctly marked up chart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cdfd44a7d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cdfd44a7d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to complete your case notes, NFNZ stats, end of course letter to GP and referral person if a health professional.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Diarise your 3 monthly contact dates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ce04d88e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ce04d88e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hyperlink" Target="https://www.glowm.com/section-view/heading/fertility-awareness-methods-of-family-planning-for-achieving-or-avoiding-pregnancy/item/383" TargetMode="External"/><Relationship Id="rId5" Type="http://schemas.openxmlformats.org/officeDocument/2006/relationships/hyperlink" Target="https://www.glowm.com/section-view/heading/fertility-awareness-methods-of-family-planning-for-achieving-or-avoiding-pregnancy/item/38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Avoiding Conception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3rd Appointment - </a:t>
            </a:r>
            <a:r>
              <a:rPr b="1" lang="en">
                <a:solidFill>
                  <a:srgbClr val="FF0000"/>
                </a:solidFill>
              </a:rPr>
              <a:t>Insert your clients name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Fertility Sign - Changes in the Cervix</a:t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150" y="1462538"/>
            <a:ext cx="5495925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43800" y="4253375"/>
            <a:ext cx="90564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"/>
              <a:t>Source:</a:t>
            </a:r>
            <a:r>
              <a:rPr lang="en">
                <a:uFill>
                  <a:noFill/>
                </a:uFill>
                <a:hlinkClick r:id="rId4"/>
              </a:rPr>
              <a:t>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https://www.glowm.com/section-view/heading/fertility-awareness-methods-of-family-planning-for-achieving-or-avoiding-pregnancy/item/383</a:t>
            </a:r>
            <a:endParaRPr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Overview</a:t>
            </a:r>
            <a:endParaRPr/>
          </a:p>
        </p:txBody>
      </p:sp>
      <p:sp>
        <p:nvSpPr>
          <p:cNvPr id="71" name="Google Shape;71;p14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That you can interpret your chart independently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That you can mark up your chart correctly</a:t>
            </a:r>
            <a:endParaRPr/>
          </a:p>
        </p:txBody>
      </p:sp>
      <p:sp>
        <p:nvSpPr>
          <p:cNvPr id="72" name="Google Shape;72;p14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Consultation 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78" name="Google Shape;78;p15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up from consultation 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311300" y="267407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Consultation 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05926" y="-1930401"/>
            <a:ext cx="4907724" cy="8790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3392175" y="899325"/>
            <a:ext cx="566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607050" y="978200"/>
            <a:ext cx="40863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Where has fertility started in this cycle?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S-21 calculation?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Where was the client safe at the beginning of the cycle?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Further along in the cycle where is there a change from your fertile mucus and sensation to a lesser fertile description?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Where would you place the X?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And the three count after the X?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198900" cy="526792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739375" y="1807575"/>
            <a:ext cx="2224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Insert your clients chart and rotate to portrait to make it easier to read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6671200" y="710000"/>
            <a:ext cx="21801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Mark in the 3 temperatures which are higher than the previous 6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How does that coincide with the X for mucus/sensation?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From what evening are you safe to have intercourse from?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What is the cycle length?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What is the luteal length (from ovulation to day before next period begins)?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20226" y="-720226"/>
            <a:ext cx="5157150" cy="659760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1260375" y="1745025"/>
            <a:ext cx="250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Insert your clients chart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0" y="-38675"/>
            <a:ext cx="909514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1389625" y="2443825"/>
            <a:ext cx="3029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Replace this chart with your clients chart that has been marked up by you.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next</a:t>
            </a: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441775" y="1688200"/>
            <a:ext cx="8614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Autonomous or need for a further appointment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3 monthly contact by educator up to a year from first appointment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Contact if any questions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ctrTitle"/>
          </p:nvPr>
        </p:nvSpPr>
        <p:spPr>
          <a:xfrm>
            <a:off x="354475" y="58247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 Slides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