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ee77d56f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ee77d56f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cdfd44a7d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cdfd44a7d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how to perform cervical palpation and how to record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Chart?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which occur in the cervix during the menstrual cycle can be recognised by feeling your cervix  with your fingers (called Cervical Palpation).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many women cervical palpation gives them useful backup information in identifying the beginning and end of the fertile phase.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useful additional check when a woman observes very little mucus.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should I check my cervix?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 for your period to finish.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the cervix about the same time every day, but not immediately after getting up in the morning or after a bowel motion. In the evening or in the shower are good times. You only need to check your cervix once a day.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observe changes in the Cervix?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one or two fingers into your vagina. A normal standing position, a slight squat or with one leg raised on a chair (rather like inserting a tampon) is recommended. Use the same position every day to check your cervix.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I observe?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- is the cervix low, raised or in between?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Feel- is it firm (like the tip of your nose) or soft (like your lips)?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Opening- is it open or closed?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Tilt- is it back, front or up? (Don’t worry if you find tilt more difficult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the fertile phase (4 - 5 days before ovulation) the cervix can be: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Higher in the vagina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Softer to feel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More open at the dimple felt at the entrance to the cervix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ef55b65d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ef55b65d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overview of session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cdfd44a7d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cdfd44a7d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the client agree to session objectives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Educator to follow up on issues raised from second appointment if any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ce04d88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ce04d88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 check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 any comments on chart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ce04d88e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ce04d88e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ce04d88e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ce04d88e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client to identify and mark on the chart X and temp rise, luteal length, cycle length.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ce04d88e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ce04d88e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Educators markings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cdfd44a7d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cdfd44a7d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complete your case notes, NFNZ stats, end of course letter to GP and referral person if a health professional.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Diarise your 3 monthly contact dates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ce04d88e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ce04d88e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s://www.glowm.com/section-view/heading/fertility-awareness-methods-of-family-planning-for-achieving-or-avoiding-pregnancy/item/383" TargetMode="External"/><Relationship Id="rId5" Type="http://schemas.openxmlformats.org/officeDocument/2006/relationships/hyperlink" Target="https://www.glowm.com/section-view/heading/fertility-awareness-methods-of-family-planning-for-achieving-or-avoiding-pregnancy/item/38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Conceive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Appointment - </a:t>
            </a:r>
            <a:r>
              <a:rPr b="1" lang="en">
                <a:solidFill>
                  <a:srgbClr val="FF0000"/>
                </a:solidFill>
              </a:rPr>
              <a:t>Insert your clients name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Fertility Sign - Changes in the Cervix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150" y="1462538"/>
            <a:ext cx="5495925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43800" y="4253375"/>
            <a:ext cx="9056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"/>
              <a:t>Source:</a:t>
            </a:r>
            <a:r>
              <a:rPr lang="en">
                <a:uFill>
                  <a:noFill/>
                </a:uFill>
                <a:hlinkClick r:id="rId4"/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https://www.glowm.com/section-view/heading/fertility-awareness-methods-of-family-planning-for-achieving-or-avoiding-pregnancy/item/383</a:t>
            </a:r>
            <a:endParaRPr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Overview</a:t>
            </a:r>
            <a:endParaRPr/>
          </a:p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That you can interpret your chart independently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That you can mark up your chart correctly</a:t>
            </a:r>
            <a:endParaRPr/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Consultation 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8" name="Google Shape;78;p15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from consultation 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11300" y="267407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Consultation 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003750" y="1609325"/>
            <a:ext cx="302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nsert your clients chart and remove this one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620389" y="620389"/>
            <a:ext cx="5200952" cy="39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392175" y="899325"/>
            <a:ext cx="56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607050" y="978200"/>
            <a:ext cx="4086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Where has fertility started in this cycle?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Further along in the cycle where is there a change from your fertile mucus and sensation to a lesser fertile description?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Where would you place the X?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788875" y="1561975"/>
            <a:ext cx="222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and rotate to portrait to make it easier to read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040323" cy="52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7273475" y="710000"/>
            <a:ext cx="15777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Mark in the 3 temperatures which are higher than the previous 6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How does that coincide with the X for mucus/sensation?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is the cycle length?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is the luteal length (from ovulation to day before next period begins)?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514650" y="2003750"/>
            <a:ext cx="25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25" y="0"/>
            <a:ext cx="90231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1830200" y="1814425"/>
            <a:ext cx="255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which you have marked up correctly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</a:t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441775" y="1688200"/>
            <a:ext cx="8614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Autonomous or need for a further appointment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 monthly contact by educator up to a year from first appointment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Review of charts and GP summary letter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Contact if any questions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Slides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